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4D9A68-638B-6AA4-08C2-063A2F204F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4C761E1-0D20-AE49-6D2A-4C9E5A512B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7F537A-D957-E22A-7F70-6BAFDFD08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1E12875-0587-9333-ECC3-277F9092D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5C7A6F-D7E4-9487-2D90-C3CF0FC5F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553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DB28C3-BE6A-69A0-E109-AE02BA118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E2DB9F-8548-77F4-C36B-E28B46F395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7334C3A-9B7A-FCD2-F3F6-9895FDD4F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AB1AAD-DE30-A51A-3D80-A43CAA5E9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B25113-337D-CEB7-D5E3-5EE1A9001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540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E3C83D-F57F-539E-6BEE-0D9C96224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DD95DDE-3A5B-6EBD-C0B5-90B00AEE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68DBFB-1B1F-7CDD-FAB3-F95A4060C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E21A76-F232-79D9-0191-529346EAA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0A5668-E6DC-929E-51ED-6158D46E1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112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3BBD2C-3858-1F97-416D-AEF3652B0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3421E9-1627-AE5A-98ED-598B23A5DD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663F655-695D-5C71-605D-894893823F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BFB8E1-514C-BEE1-438A-B81BB696C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19C262A-386C-8D11-3508-2C6D9BC46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AE985F9-31A9-9AF6-4AFE-4E3B7CA20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876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C013A0-FA79-0955-4E60-E7980025F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59E6B51-7A6F-90B8-418F-18891DCD86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1282626-4BB5-30D4-7BC3-1319CD6BA5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9F5BB1C-607A-D37A-B31D-4F78213C9A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0A2836F-5677-6DF5-3F71-71DF2B1224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35F2A4B-113C-A349-882C-CB0A76C3F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E826070-7DDA-C0B3-3418-E529295DF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BFEB763-8E6A-D458-8A8E-029977FFF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334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B5755E-81F0-BA95-C485-FAC6CFB77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3DC3094-928F-2B20-EEDC-952E63928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F34BB5E-D568-07EC-3674-8B0AD5D6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51E11BC-A0AA-9F34-0483-2CFFBD87A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579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65E4CE7-4C1C-7887-E3AE-8064DF151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BF50EEB-DEE8-84C5-96A5-014CA5B7F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F361396-AE52-FD3E-3F9B-CD1C5C7DB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289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39EAB5-49D4-2982-6DC3-2BE120590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6C7E97C-CBE8-2189-B86B-291CCA281D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2591DFF-964E-D602-D0F9-A1D0B81CA6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B5FC56B-2BD2-592A-ACDC-59497505C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6C60650-C95D-4657-B8E7-EE55F39B7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FC7AA2-714D-6CCF-FD4E-75BD31D95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181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F4A7DC-3114-1EFF-D16E-8C21CC345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AE1AFB8-6FD3-F437-3DD0-084A1D5B2C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6A921D1-5D72-6EA3-E060-D32A290BCE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CA0C9CF-E367-F0B6-E753-2150D105B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163EA2E-198D-4466-0C8C-621B35494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745711D-2ED5-D2F5-DE68-3BB76EBC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031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45615A-63A5-63E5-BB0C-D1AD27FBE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A5F71E3-0822-6CEB-560B-701DB897FE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261077-0673-6D99-C9B0-DCFD3EE2A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93F227-C3BA-B181-1162-EBDD30E6F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02CEF7-794B-BA4B-B7E7-4F614E609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884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23F6F83-6BA0-7E85-D76E-402938E685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264CB26-7FD4-551A-DB08-64EE4BDB1B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90FA1B-F61D-F15E-47F6-75EB3C21B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EB65C7C-7155-CDF0-C52E-1EDE0E113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429F03-A7F0-401F-A215-04FD34225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423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2D3DD9-81DA-AEB1-9026-0F67BFBD2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8021D57-6AF3-264A-DC9F-0497818D52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D00F45-6D42-6564-C733-62C4A599E1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88B9F-FE67-4792-980C-422F6B19FD6C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4C19E8-4539-838D-B4BD-7A89B1714A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5E69155-E11F-FB3C-43B0-198212C77F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61D81-E899-449C-844C-05312EFDA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286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C6E2F20-DBB0-FA4F-A720-7307E7235C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5200" y="0"/>
            <a:ext cx="2336800" cy="3115733"/>
          </a:xfrm>
          <a:prstGeom prst="rect">
            <a:avLst/>
          </a:prstGeom>
        </p:spPr>
      </p:pic>
      <p:sp>
        <p:nvSpPr>
          <p:cNvPr id="4" name="Блок-схема: магнитный диск 3">
            <a:extLst>
              <a:ext uri="{FF2B5EF4-FFF2-40B4-BE49-F238E27FC236}">
                <a16:creationId xmlns:a16="http://schemas.microsoft.com/office/drawing/2014/main" id="{9964FD0B-AF44-448B-F5CD-2484A362DF36}"/>
              </a:ext>
            </a:extLst>
          </p:cNvPr>
          <p:cNvSpPr/>
          <p:nvPr/>
        </p:nvSpPr>
        <p:spPr>
          <a:xfrm>
            <a:off x="5588000" y="3616960"/>
            <a:ext cx="1859280" cy="762000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магнитный диск 4">
            <a:extLst>
              <a:ext uri="{FF2B5EF4-FFF2-40B4-BE49-F238E27FC236}">
                <a16:creationId xmlns:a16="http://schemas.microsoft.com/office/drawing/2014/main" id="{658C3E4E-4113-10DD-7474-0B363A743AD2}"/>
              </a:ext>
            </a:extLst>
          </p:cNvPr>
          <p:cNvSpPr/>
          <p:nvPr/>
        </p:nvSpPr>
        <p:spPr>
          <a:xfrm>
            <a:off x="5913120" y="2479040"/>
            <a:ext cx="1859280" cy="762000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магнитный диск 5">
            <a:extLst>
              <a:ext uri="{FF2B5EF4-FFF2-40B4-BE49-F238E27FC236}">
                <a16:creationId xmlns:a16="http://schemas.microsoft.com/office/drawing/2014/main" id="{1BC5059B-9BAA-60CA-2CF1-962043C906EE}"/>
              </a:ext>
            </a:extLst>
          </p:cNvPr>
          <p:cNvSpPr/>
          <p:nvPr/>
        </p:nvSpPr>
        <p:spPr>
          <a:xfrm>
            <a:off x="8432800" y="2479040"/>
            <a:ext cx="1859280" cy="762000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магнитный диск 6">
            <a:extLst>
              <a:ext uri="{FF2B5EF4-FFF2-40B4-BE49-F238E27FC236}">
                <a16:creationId xmlns:a16="http://schemas.microsoft.com/office/drawing/2014/main" id="{D07DCBAD-7075-93CD-9D1C-271BF4CA12E1}"/>
              </a:ext>
            </a:extLst>
          </p:cNvPr>
          <p:cNvSpPr/>
          <p:nvPr/>
        </p:nvSpPr>
        <p:spPr>
          <a:xfrm>
            <a:off x="7970520" y="3616960"/>
            <a:ext cx="1859280" cy="762000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магнитный диск 7">
            <a:extLst>
              <a:ext uri="{FF2B5EF4-FFF2-40B4-BE49-F238E27FC236}">
                <a16:creationId xmlns:a16="http://schemas.microsoft.com/office/drawing/2014/main" id="{ED13EE3B-F563-331C-9AD5-2111A6C1357D}"/>
              </a:ext>
            </a:extLst>
          </p:cNvPr>
          <p:cNvSpPr/>
          <p:nvPr/>
        </p:nvSpPr>
        <p:spPr>
          <a:xfrm>
            <a:off x="10109200" y="3205480"/>
            <a:ext cx="1859280" cy="762000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6557B1-173A-DCF9-4811-E43FE7C54A5B}"/>
              </a:ext>
            </a:extLst>
          </p:cNvPr>
          <p:cNvSpPr txBox="1"/>
          <p:nvPr/>
        </p:nvSpPr>
        <p:spPr>
          <a:xfrm>
            <a:off x="7183120" y="365760"/>
            <a:ext cx="2753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Двухярусные неприводные размотки под мотки в внутренним диаметром 350 мм и внешним диаметров 800 мм – 10 шт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AE68543-D0E3-E947-C5EA-7CA45ED8E884}"/>
              </a:ext>
            </a:extLst>
          </p:cNvPr>
          <p:cNvSpPr/>
          <p:nvPr/>
        </p:nvSpPr>
        <p:spPr>
          <a:xfrm>
            <a:off x="4099560" y="2860040"/>
            <a:ext cx="335280" cy="76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6DC7433-E908-4B18-9618-159A832F5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7660" y="155803"/>
            <a:ext cx="3312160" cy="179322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2F21724-8080-AD11-E889-D0EDB721CCD9}"/>
              </a:ext>
            </a:extLst>
          </p:cNvPr>
          <p:cNvSpPr txBox="1"/>
          <p:nvPr/>
        </p:nvSpPr>
        <p:spPr>
          <a:xfrm>
            <a:off x="2722880" y="1658421"/>
            <a:ext cx="2753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Укладчик проволоки на 10 ниток</a:t>
            </a:r>
            <a:r>
              <a:rPr lang="en-US" dirty="0"/>
              <a:t> </a:t>
            </a:r>
            <a:r>
              <a:rPr lang="ru-RU" dirty="0"/>
              <a:t>пучком с отдельным регулируемым приводом</a:t>
            </a:r>
          </a:p>
        </p:txBody>
      </p:sp>
      <p:sp>
        <p:nvSpPr>
          <p:cNvPr id="14" name="Блок-схема: память с прямым доступом 13">
            <a:extLst>
              <a:ext uri="{FF2B5EF4-FFF2-40B4-BE49-F238E27FC236}">
                <a16:creationId xmlns:a16="http://schemas.microsoft.com/office/drawing/2014/main" id="{6A524E3A-260A-BADA-35AF-2EFD9B75246F}"/>
              </a:ext>
            </a:extLst>
          </p:cNvPr>
          <p:cNvSpPr/>
          <p:nvPr/>
        </p:nvSpPr>
        <p:spPr>
          <a:xfrm rot="6180749" flipV="1">
            <a:off x="666753" y="2547619"/>
            <a:ext cx="1554480" cy="1315720"/>
          </a:xfrm>
          <a:prstGeom prst="flowChartMagneticDrum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9798A7-73D9-0D68-18A2-2D7178F97976}"/>
              </a:ext>
            </a:extLst>
          </p:cNvPr>
          <p:cNvSpPr txBox="1"/>
          <p:nvPr/>
        </p:nvSpPr>
        <p:spPr>
          <a:xfrm>
            <a:off x="0" y="4378960"/>
            <a:ext cx="404907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Легкосъемный каркас (габаритная длина 600 мм и диаметр 500 мм) с горизонтальной осью вращения с приводом от двигателя с ременной передачей со скоростью вращения 60 об/мин. Вес каркаса с проволокой не более 30 кг. Управление – </a:t>
            </a:r>
            <a:r>
              <a:rPr lang="ru-RU" dirty="0" err="1"/>
              <a:t>вкл</a:t>
            </a:r>
            <a:r>
              <a:rPr lang="ru-RU" dirty="0"/>
              <a:t>/</a:t>
            </a:r>
            <a:r>
              <a:rPr lang="ru-RU" dirty="0" err="1"/>
              <a:t>выкл</a:t>
            </a:r>
            <a:r>
              <a:rPr lang="ru-RU" dirty="0"/>
              <a:t>, установка количества оборотов и останов после набора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ABD6CB0-CEBB-E6B1-C5F6-F9479B23C9A2}"/>
              </a:ext>
            </a:extLst>
          </p:cNvPr>
          <p:cNvSpPr txBox="1"/>
          <p:nvPr/>
        </p:nvSpPr>
        <p:spPr>
          <a:xfrm>
            <a:off x="5723811" y="5279688"/>
            <a:ext cx="5671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Все на одной раме. Высота рамы удобна для обслуживания человеком</a:t>
            </a:r>
          </a:p>
        </p:txBody>
      </p:sp>
    </p:spTree>
    <p:extLst>
      <p:ext uri="{BB962C8B-B14F-4D97-AF65-F5344CB8AC3E}">
        <p14:creationId xmlns:p14="http://schemas.microsoft.com/office/powerpoint/2010/main" val="1648504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6B11C5-B490-E26E-561C-1448B07A2BA3}"/>
              </a:ext>
            </a:extLst>
          </p:cNvPr>
          <p:cNvSpPr txBox="1"/>
          <p:nvPr/>
        </p:nvSpPr>
        <p:spPr>
          <a:xfrm>
            <a:off x="619760" y="538480"/>
            <a:ext cx="104851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Процесс работы:</a:t>
            </a:r>
          </a:p>
          <a:p>
            <a:endParaRPr lang="ru-RU" dirty="0"/>
          </a:p>
          <a:p>
            <a:r>
              <a:rPr lang="ru-RU" dirty="0"/>
              <a:t>1. Оператор устанавливает на размотку при помощи кран-балки 10 мотков с проволокой весом 80-150 кг каждый</a:t>
            </a:r>
          </a:p>
          <a:p>
            <a:r>
              <a:rPr lang="ru-RU" dirty="0"/>
              <a:t>2. Устанавливает пустой каркас на намотку. В комплекте 2-3 каркаса</a:t>
            </a:r>
          </a:p>
          <a:p>
            <a:r>
              <a:rPr lang="ru-RU" dirty="0"/>
              <a:t>3. Заправляет 10 ниток проволоки через укладчик и закрепляет все нитки пучком на каркасе. Способ крепления требуется согласовать, но он должен быть быстрый и одномоментный</a:t>
            </a:r>
          </a:p>
          <a:p>
            <a:r>
              <a:rPr lang="ru-RU" dirty="0"/>
              <a:t>4. Задает количество оборотов (ход укладчика при этом должен быть предварительно настроен) и включает станок</a:t>
            </a:r>
          </a:p>
          <a:p>
            <a:r>
              <a:rPr lang="ru-RU" dirty="0"/>
              <a:t>5. После остановки/намотки (ориентировочно через 5 минут) оператор отрезает пучок проволоки у каркаса и устанавливает новый каркас.</a:t>
            </a:r>
          </a:p>
          <a:p>
            <a:r>
              <a:rPr lang="ru-RU" dirty="0"/>
              <a:t>6.  Закрепляет проволоку на каркасе и далее пункт 4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442633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203</Words>
  <Application>Microsoft Office PowerPoint</Application>
  <PresentationFormat>Широкоэкранный</PresentationFormat>
  <Paragraphs>12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Алексей Ереничев</dc:creator>
  <cp:lastModifiedBy>Алексей Ереничев</cp:lastModifiedBy>
  <cp:revision>1</cp:revision>
  <dcterms:created xsi:type="dcterms:W3CDTF">2024-10-09T09:21:10Z</dcterms:created>
  <dcterms:modified xsi:type="dcterms:W3CDTF">2024-10-09T09:21:42Z</dcterms:modified>
</cp:coreProperties>
</file>