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18" autoAdjust="0"/>
    <p:restoredTop sz="91459" autoAdjust="0"/>
  </p:normalViewPr>
  <p:slideViewPr>
    <p:cSldViewPr>
      <p:cViewPr>
        <p:scale>
          <a:sx n="100" d="100"/>
          <a:sy n="100" d="100"/>
        </p:scale>
        <p:origin x="-492" y="9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836D1-33B1-4663-BEF1-A8E09F7553DC}" type="datetimeFigureOut">
              <a:rPr lang="ru-RU" smtClean="0"/>
              <a:t>18.06.2021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61B60-1408-4A18-8168-AA22306891B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367415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836D1-33B1-4663-BEF1-A8E09F7553DC}" type="datetimeFigureOut">
              <a:rPr lang="ru-RU" smtClean="0"/>
              <a:t>18.06.2021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61B60-1408-4A18-8168-AA22306891B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2917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836D1-33B1-4663-BEF1-A8E09F7553DC}" type="datetimeFigureOut">
              <a:rPr lang="ru-RU" smtClean="0"/>
              <a:t>18.06.2021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61B60-1408-4A18-8168-AA22306891B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7159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836D1-33B1-4663-BEF1-A8E09F7553DC}" type="datetimeFigureOut">
              <a:rPr lang="ru-RU" smtClean="0"/>
              <a:t>18.06.2021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61B60-1408-4A18-8168-AA22306891B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09889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836D1-33B1-4663-BEF1-A8E09F7553DC}" type="datetimeFigureOut">
              <a:rPr lang="ru-RU" smtClean="0"/>
              <a:t>18.06.2021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61B60-1408-4A18-8168-AA22306891B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309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836D1-33B1-4663-BEF1-A8E09F7553DC}" type="datetimeFigureOut">
              <a:rPr lang="ru-RU" smtClean="0"/>
              <a:t>18.06.2021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61B60-1408-4A18-8168-AA22306891B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691794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836D1-33B1-4663-BEF1-A8E09F7553DC}" type="datetimeFigureOut">
              <a:rPr lang="ru-RU" smtClean="0"/>
              <a:t>18.06.2021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61B60-1408-4A18-8168-AA22306891B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68610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836D1-33B1-4663-BEF1-A8E09F7553DC}" type="datetimeFigureOut">
              <a:rPr lang="ru-RU" smtClean="0"/>
              <a:t>18.06.2021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61B60-1408-4A18-8168-AA22306891B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551586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836D1-33B1-4663-BEF1-A8E09F7553DC}" type="datetimeFigureOut">
              <a:rPr lang="ru-RU" smtClean="0"/>
              <a:t>18.06.2021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61B60-1408-4A18-8168-AA22306891B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51196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836D1-33B1-4663-BEF1-A8E09F7553DC}" type="datetimeFigureOut">
              <a:rPr lang="ru-RU" smtClean="0"/>
              <a:t>18.06.2021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61B60-1408-4A18-8168-AA22306891B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477233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836D1-33B1-4663-BEF1-A8E09F7553DC}" type="datetimeFigureOut">
              <a:rPr lang="ru-RU" smtClean="0"/>
              <a:t>18.06.2021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61B60-1408-4A18-8168-AA22306891B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5676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C836D1-33B1-4663-BEF1-A8E09F7553DC}" type="datetimeFigureOut">
              <a:rPr lang="ru-RU" smtClean="0"/>
              <a:t>18.06.2021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061B60-1408-4A18-8168-AA22306891B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61741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Шаг 11 и 25 мкм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264" y="1600200"/>
            <a:ext cx="3394472" cy="4525963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0264" y="1600200"/>
            <a:ext cx="3394472" cy="4525963"/>
          </a:xfrm>
        </p:spPr>
      </p:pic>
    </p:spTree>
    <p:extLst>
      <p:ext uri="{BB962C8B-B14F-4D97-AF65-F5344CB8AC3E}">
        <p14:creationId xmlns:p14="http://schemas.microsoft.com/office/powerpoint/2010/main" val="1918907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6421</TotalTime>
  <Words>5</Words>
  <Application>Microsoft Office PowerPoint</Application>
  <PresentationFormat>Экран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Шаг 11 и 25 мкм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Разработка проволочных поляризаторов с помощью намоточного станка</dc:title>
  <dc:creator>Даниил Швецов</dc:creator>
  <cp:lastModifiedBy>TZIBIZOV</cp:lastModifiedBy>
  <cp:revision>32</cp:revision>
  <dcterms:created xsi:type="dcterms:W3CDTF">2021-04-14T08:27:28Z</dcterms:created>
  <dcterms:modified xsi:type="dcterms:W3CDTF">2021-06-22T10:22:41Z</dcterms:modified>
</cp:coreProperties>
</file>