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355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157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501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401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275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948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324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913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878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27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250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964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3FE69-FBF6-458A-B689-9D3D15E5BAB7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F0B3A-6CFC-4B16-B3B3-20E0669990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839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7641" t="21445" r="23360" b="6418"/>
          <a:stretch/>
        </p:blipFill>
        <p:spPr>
          <a:xfrm>
            <a:off x="2800350" y="750805"/>
            <a:ext cx="7178040" cy="572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8825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0</Words>
  <Application>Microsoft Office PowerPoint</Application>
  <PresentationFormat>Широкоэкранный</PresentationFormat>
  <Paragraphs>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Miks</dc:creator>
  <cp:lastModifiedBy>Кель Олег Леонидович</cp:lastModifiedBy>
  <cp:revision>2</cp:revision>
  <dcterms:created xsi:type="dcterms:W3CDTF">2021-02-04T07:39:41Z</dcterms:created>
  <dcterms:modified xsi:type="dcterms:W3CDTF">2021-02-09T04:18:29Z</dcterms:modified>
</cp:coreProperties>
</file>